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1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0150" y="2099122"/>
            <a:ext cx="7200900" cy="4456854"/>
          </a:xfrm>
        </p:spPr>
        <p:txBody>
          <a:bodyPr anchor="b">
            <a:normAutofit/>
          </a:bodyPr>
          <a:lstStyle>
            <a:lvl1pPr algn="ctr">
              <a:defRPr sz="4362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5"/>
            <a:ext cx="7200900" cy="3090755"/>
          </a:xfrm>
        </p:spPr>
        <p:txBody>
          <a:bodyPr>
            <a:normAutofit/>
          </a:bodyPr>
          <a:lstStyle>
            <a:lvl1pPr marL="0" indent="0" algn="ctr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 algn="ctr">
              <a:buNone/>
              <a:defRPr sz="2035"/>
            </a:lvl2pPr>
            <a:lvl3pPr marL="664695" indent="0" algn="ctr">
              <a:buNone/>
              <a:defRPr sz="1745"/>
            </a:lvl3pPr>
            <a:lvl4pPr marL="997042" indent="0" algn="ctr">
              <a:buNone/>
              <a:defRPr sz="1454"/>
            </a:lvl4pPr>
            <a:lvl5pPr marL="1329389" indent="0" algn="ctr">
              <a:buNone/>
              <a:defRPr sz="1454"/>
            </a:lvl5pPr>
            <a:lvl6pPr marL="1661736" indent="0" algn="ctr">
              <a:buNone/>
              <a:defRPr sz="1454"/>
            </a:lvl6pPr>
            <a:lvl7pPr marL="1994084" indent="0" algn="ctr">
              <a:buNone/>
              <a:defRPr sz="1454"/>
            </a:lvl7pPr>
            <a:lvl8pPr marL="2326431" indent="0" algn="ctr">
              <a:buNone/>
              <a:defRPr sz="1454"/>
            </a:lvl8pPr>
            <a:lvl9pPr marL="2658778" indent="0" algn="ctr">
              <a:buNone/>
              <a:defRPr sz="1454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557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95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72677"/>
            <a:ext cx="2070258" cy="1084876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2" y="672676"/>
            <a:ext cx="6090762" cy="10848763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579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3" y="3196523"/>
            <a:ext cx="8281035" cy="5322256"/>
          </a:xfrm>
        </p:spPr>
        <p:txBody>
          <a:bodyPr anchor="b">
            <a:normAutofit/>
          </a:bodyPr>
          <a:lstStyle>
            <a:lvl1pPr>
              <a:defRPr sz="4362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3" y="8498250"/>
            <a:ext cx="8281035" cy="2800349"/>
          </a:xfrm>
        </p:spPr>
        <p:txBody>
          <a:bodyPr anchor="t">
            <a:normAutofit/>
          </a:bodyPr>
          <a:lstStyle>
            <a:lvl1pPr marL="0" indent="0">
              <a:buNone/>
              <a:defRPr sz="174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32347" indent="0">
              <a:buNone/>
              <a:defRPr sz="1309">
                <a:solidFill>
                  <a:schemeClr val="tx1">
                    <a:tint val="75000"/>
                  </a:schemeClr>
                </a:solidFill>
              </a:defRPr>
            </a:lvl2pPr>
            <a:lvl3pPr marL="664695" indent="0">
              <a:buNone/>
              <a:defRPr sz="1163">
                <a:solidFill>
                  <a:schemeClr val="tx1">
                    <a:tint val="75000"/>
                  </a:schemeClr>
                </a:solidFill>
              </a:defRPr>
            </a:lvl3pPr>
            <a:lvl4pPr marL="997042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4pPr>
            <a:lvl5pPr marL="1329389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5pPr>
            <a:lvl6pPr marL="1661736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6pPr>
            <a:lvl7pPr marL="1994084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7pPr>
            <a:lvl8pPr marL="2326431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8pPr>
            <a:lvl9pPr marL="2658778" indent="0">
              <a:buNone/>
              <a:defRPr sz="101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287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53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13762"/>
            <a:ext cx="4080510" cy="812249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04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139455"/>
            <a:ext cx="4060508" cy="154130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538" y="4680761"/>
            <a:ext cx="4060508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9" y="3139455"/>
            <a:ext cx="4080511" cy="1541303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745" b="1"/>
            </a:lvl1pPr>
            <a:lvl2pPr marL="332347" indent="0">
              <a:buNone/>
              <a:defRPr sz="1454" b="1"/>
            </a:lvl2pPr>
            <a:lvl3pPr marL="664695" indent="0">
              <a:buNone/>
              <a:defRPr sz="1309" b="1"/>
            </a:lvl3pPr>
            <a:lvl4pPr marL="997042" indent="0">
              <a:buNone/>
              <a:defRPr sz="1163" b="1"/>
            </a:lvl4pPr>
            <a:lvl5pPr marL="1329389" indent="0">
              <a:buNone/>
              <a:defRPr sz="1163" b="1"/>
            </a:lvl5pPr>
            <a:lvl6pPr marL="1661736" indent="0">
              <a:buNone/>
              <a:defRPr sz="1163" b="1"/>
            </a:lvl6pPr>
            <a:lvl7pPr marL="1994084" indent="0">
              <a:buNone/>
              <a:defRPr sz="1163" b="1"/>
            </a:lvl7pPr>
            <a:lvl8pPr marL="2326431" indent="0">
              <a:buNone/>
              <a:defRPr sz="1163" b="1"/>
            </a:lvl8pPr>
            <a:lvl9pPr marL="2658778" indent="0">
              <a:buNone/>
              <a:defRPr sz="1163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9" y="4680761"/>
            <a:ext cx="4080511" cy="687031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183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2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7267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1"/>
            <a:ext cx="3096387" cy="2987035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>
              <a:defRPr sz="2326"/>
            </a:lvl1pPr>
            <a:lvl2pPr>
              <a:defRPr sz="2035"/>
            </a:lvl2pPr>
            <a:lvl3pPr>
              <a:defRPr sz="1745"/>
            </a:lvl3pPr>
            <a:lvl4pPr>
              <a:defRPr sz="1454"/>
            </a:lvl4pPr>
            <a:lvl5pPr>
              <a:defRPr sz="1454"/>
            </a:lvl5pPr>
            <a:lvl6pPr>
              <a:defRPr sz="1454"/>
            </a:lvl6pPr>
            <a:lvl7pPr>
              <a:defRPr sz="1454"/>
            </a:lvl7pPr>
            <a:lvl8pPr>
              <a:defRPr sz="1454"/>
            </a:lvl8pPr>
            <a:lvl9pPr>
              <a:defRPr sz="1454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79"/>
            <a:ext cx="3096387" cy="711200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10603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484" y="853440"/>
            <a:ext cx="3096387" cy="2987040"/>
          </a:xfrm>
        </p:spPr>
        <p:txBody>
          <a:bodyPr anchor="b">
            <a:normAutofit/>
          </a:bodyPr>
          <a:lstStyle>
            <a:lvl1pPr>
              <a:defRPr sz="2326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80511" y="1849121"/>
            <a:ext cx="4860608" cy="9103360"/>
          </a:xfrm>
        </p:spPr>
        <p:txBody>
          <a:bodyPr/>
          <a:lstStyle>
            <a:lvl1pPr marL="0" indent="0">
              <a:buNone/>
              <a:defRPr sz="2326"/>
            </a:lvl1pPr>
            <a:lvl2pPr marL="332347" indent="0">
              <a:buNone/>
              <a:defRPr sz="2035"/>
            </a:lvl2pPr>
            <a:lvl3pPr marL="664695" indent="0">
              <a:buNone/>
              <a:defRPr sz="1745"/>
            </a:lvl3pPr>
            <a:lvl4pPr marL="997042" indent="0">
              <a:buNone/>
              <a:defRPr sz="1454"/>
            </a:lvl4pPr>
            <a:lvl5pPr marL="1329389" indent="0">
              <a:buNone/>
              <a:defRPr sz="1454"/>
            </a:lvl5pPr>
            <a:lvl6pPr marL="1661736" indent="0">
              <a:buNone/>
              <a:defRPr sz="1454"/>
            </a:lvl6pPr>
            <a:lvl7pPr marL="1994084" indent="0">
              <a:buNone/>
              <a:defRPr sz="1454"/>
            </a:lvl7pPr>
            <a:lvl8pPr marL="2326431" indent="0">
              <a:buNone/>
              <a:defRPr sz="1454"/>
            </a:lvl8pPr>
            <a:lvl9pPr marL="2658778" indent="0">
              <a:buNone/>
              <a:defRPr sz="1454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484" y="3840480"/>
            <a:ext cx="3096387" cy="7112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163"/>
            </a:lvl1pPr>
            <a:lvl2pPr marL="332347" indent="0">
              <a:buNone/>
              <a:defRPr sz="872"/>
            </a:lvl2pPr>
            <a:lvl3pPr marL="664695" indent="0">
              <a:buNone/>
              <a:defRPr sz="728"/>
            </a:lvl3pPr>
            <a:lvl4pPr marL="997042" indent="0">
              <a:buNone/>
              <a:defRPr sz="654"/>
            </a:lvl4pPr>
            <a:lvl5pPr marL="1329389" indent="0">
              <a:buNone/>
              <a:defRPr sz="654"/>
            </a:lvl5pPr>
            <a:lvl6pPr marL="1661736" indent="0">
              <a:buNone/>
              <a:defRPr sz="654"/>
            </a:lvl6pPr>
            <a:lvl7pPr marL="1994084" indent="0">
              <a:buNone/>
              <a:defRPr sz="654"/>
            </a:lvl7pPr>
            <a:lvl8pPr marL="2326431" indent="0">
              <a:buNone/>
              <a:defRPr sz="654"/>
            </a:lvl8pPr>
            <a:lvl9pPr marL="2658778" indent="0">
              <a:buNone/>
              <a:defRPr sz="654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524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5538" y="682753"/>
            <a:ext cx="8281035" cy="247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538" y="3413762"/>
            <a:ext cx="8281035" cy="8122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A89B377-5510-4406-83CC-03E0FC1D4341}" type="datetimeFigureOut">
              <a:rPr lang="zh-TW" altLang="en-US" smtClean="0"/>
              <a:t>2020/6/30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9" y="11865188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6303" y="11865188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31C1-AF25-482C-9F8D-776EA12D560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9291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64695" rtl="0" eaLnBrk="1" latinLnBrk="0" hangingPunct="1">
        <a:lnSpc>
          <a:spcPct val="90000"/>
        </a:lnSpc>
        <a:spcBef>
          <a:spcPct val="0"/>
        </a:spcBef>
        <a:buNone/>
        <a:defRPr sz="31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74" indent="-166174" algn="l" defTabSz="664695" rtl="0" eaLnBrk="1" latinLnBrk="0" hangingPunct="1">
        <a:lnSpc>
          <a:spcPct val="90000"/>
        </a:lnSpc>
        <a:spcBef>
          <a:spcPts val="728"/>
        </a:spcBef>
        <a:buFont typeface="Wingdings 2" pitchFamily="18" charset="2"/>
        <a:buChar char=""/>
        <a:defRPr sz="2035" kern="1200">
          <a:solidFill>
            <a:schemeClr val="tx1"/>
          </a:solidFill>
          <a:latin typeface="+mn-lt"/>
          <a:ea typeface="+mn-ea"/>
          <a:cs typeface="+mn-cs"/>
        </a:defRPr>
      </a:lvl1pPr>
      <a:lvl2pPr marL="498522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745" kern="1200">
          <a:solidFill>
            <a:schemeClr val="tx1"/>
          </a:solidFill>
          <a:latin typeface="+mn-lt"/>
          <a:ea typeface="+mn-ea"/>
          <a:cs typeface="+mn-cs"/>
        </a:defRPr>
      </a:lvl2pPr>
      <a:lvl3pPr marL="830869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454" kern="1200">
          <a:solidFill>
            <a:schemeClr val="tx1"/>
          </a:solidFill>
          <a:latin typeface="+mn-lt"/>
          <a:ea typeface="+mn-ea"/>
          <a:cs typeface="+mn-cs"/>
        </a:defRPr>
      </a:lvl3pPr>
      <a:lvl4pPr marL="1163216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495563" indent="-166174" algn="l" defTabSz="664695" rtl="0" eaLnBrk="1" latinLnBrk="0" hangingPunct="1">
        <a:lnSpc>
          <a:spcPct val="90000"/>
        </a:lnSpc>
        <a:spcBef>
          <a:spcPts val="363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827911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2160258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492605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824952" indent="-166174" algn="l" defTabSz="664695" rtl="0" eaLnBrk="1" latinLnBrk="0" hangingPunct="1">
        <a:spcBef>
          <a:spcPct val="20000"/>
        </a:spcBef>
        <a:buFont typeface="Wingdings 2" pitchFamily="18" charset="2"/>
        <a:buChar char=""/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1pPr>
      <a:lvl2pPr marL="332347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2pPr>
      <a:lvl3pPr marL="664695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3pPr>
      <a:lvl4pPr marL="997042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4pPr>
      <a:lvl5pPr marL="1329389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5pPr>
      <a:lvl6pPr marL="1661736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6pPr>
      <a:lvl7pPr marL="1994084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7pPr>
      <a:lvl8pPr marL="2326431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8pPr>
      <a:lvl9pPr marL="2658778" algn="l" defTabSz="664695" rtl="0" eaLnBrk="1" latinLnBrk="0" hangingPunct="1">
        <a:defRPr sz="13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PUST - 國立屏東科技大學- 國家公園大學- 綠色大學">
            <a:extLst>
              <a:ext uri="{FF2B5EF4-FFF2-40B4-BE49-F238E27FC236}">
                <a16:creationId xmlns:a16="http://schemas.microsoft.com/office/drawing/2014/main" id="{723CC7A4-C33B-44B7-BF9C-804F6770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45" y="11529927"/>
            <a:ext cx="5008863" cy="95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05A3B44-72D1-4310-A27B-40E8F584A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6555" y="11271347"/>
            <a:ext cx="1314587" cy="1314587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26" name="Picture 2" descr="主題休閒遊憩服務中心-南方戶外冒險團隊- Inicio | Facebook">
            <a:extLst>
              <a:ext uri="{FF2B5EF4-FFF2-40B4-BE49-F238E27FC236}">
                <a16:creationId xmlns:a16="http://schemas.microsoft.com/office/drawing/2014/main" id="{43DEEFA2-20C3-4FBE-BF94-4EBA60DD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141" y="11529927"/>
            <a:ext cx="1758939" cy="103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7C605AA4-5BD3-49BC-942E-11FCA6ACAF24}"/>
              </a:ext>
            </a:extLst>
          </p:cNvPr>
          <p:cNvSpPr txBox="1"/>
          <p:nvPr/>
        </p:nvSpPr>
        <p:spPr>
          <a:xfrm>
            <a:off x="316053" y="1475004"/>
            <a:ext cx="8874875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58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年暑假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「戶外冒險教育探索體驗營</a:t>
            </a:r>
            <a:r>
              <a:rPr lang="en-US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溪谷探索系列」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目的：未來領袖能力與特質培養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、效益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自我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、團隊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合作及問題解決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創新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思考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三、時間：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2020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日～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週二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週四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夜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、內容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野地求生能力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野營、野炊、營火、陷阱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DIY)</a:t>
            </a: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、溪谷生態探索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詳情請掃右下方</a:t>
            </a:r>
            <a:r>
              <a:rPr lang="en-US" altLang="zh-TW" sz="26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QRcode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、對象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10~18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歲為主，預計招收人數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人，依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</a:t>
            </a:r>
            <a:endParaRPr lang="en-US" altLang="zh-TW" sz="26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名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繳費順序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人確定開團</a:t>
            </a:r>
            <a:r>
              <a:rPr lang="en-US" altLang="zh-TW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。 </a:t>
            </a:r>
            <a:r>
              <a:rPr lang="zh-TW" altLang="en-US" sz="2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六、費用：每人臺幣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7,000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元整。 </a:t>
            </a:r>
            <a:b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七、備註：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野宿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 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天幕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，需自備頭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睡袋、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水壺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、盥洗衣物用品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、隨身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藥品及健保卡等。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(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參加者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均有投保意外險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萬及醫療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，安全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裝備由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單位提供。 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(3)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主辦單位必要時將視天氣及活動情況微調課程內容。</a:t>
            </a:r>
            <a:b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八、詢問專線：</a:t>
            </a:r>
            <a:endParaRPr lang="en-US" altLang="zh-TW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屏科大主題休閒遊憩服務中心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08-7703202 </a:t>
            </a: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轉</a:t>
            </a:r>
            <a:r>
              <a:rPr lang="en-US" altLang="zh-TW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6630</a:t>
            </a:r>
            <a:endParaRPr lang="zh-TW" altLang="en-US" sz="2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書卷: 水平 10">
            <a:extLst>
              <a:ext uri="{FF2B5EF4-FFF2-40B4-BE49-F238E27FC236}">
                <a16:creationId xmlns:a16="http://schemas.microsoft.com/office/drawing/2014/main" id="{4F268946-4E23-48B2-BA18-EBD5FCC50AF0}"/>
              </a:ext>
            </a:extLst>
          </p:cNvPr>
          <p:cNvSpPr/>
          <p:nvPr/>
        </p:nvSpPr>
        <p:spPr>
          <a:xfrm>
            <a:off x="369278" y="335470"/>
            <a:ext cx="8768427" cy="1009773"/>
          </a:xfrm>
          <a:prstGeom prst="horizontalScroll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今年暑假來點不一樣的體驗嗎？一切由您主導</a:t>
            </a:r>
            <a:r>
              <a:rPr lang="en-US" altLang="zh-TW" sz="2585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TW" altLang="en-US" sz="2585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32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7FFE9887-5985-4261-96DC-CDE1F117A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26" y="205709"/>
            <a:ext cx="878282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ppt特效,ppt动画效果模板,特效ppt模板- 51PPT模板网">
            <a:extLst>
              <a:ext uri="{FF2B5EF4-FFF2-40B4-BE49-F238E27FC236}">
                <a16:creationId xmlns:a16="http://schemas.microsoft.com/office/drawing/2014/main" id="{95244C40-6875-4713-A3F2-A42D8F685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65" y="169417"/>
            <a:ext cx="895740" cy="67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「ppt素材小人」的圖片搜尋結果">
            <a:extLst>
              <a:ext uri="{FF2B5EF4-FFF2-40B4-BE49-F238E27FC236}">
                <a16:creationId xmlns:a16="http://schemas.microsoft.com/office/drawing/2014/main" id="{E7E6E62F-7A84-483D-B332-5E980843E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527" y="1955818"/>
            <a:ext cx="1401402" cy="1289050"/>
          </a:xfrm>
          <a:prstGeom prst="rect">
            <a:avLst/>
          </a:prstGeom>
          <a:noFill/>
          <a:effectLst>
            <a:glow>
              <a:schemeClr val="bg1"/>
            </a:glo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创意设计ppt素材3d小人免费下载- 觅知网">
            <a:extLst>
              <a:ext uri="{FF2B5EF4-FFF2-40B4-BE49-F238E27FC236}">
                <a16:creationId xmlns:a16="http://schemas.microsoft.com/office/drawing/2014/main" id="{78CA4D03-91E2-438B-B3CD-F101849D6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8" t="22890" r="13878" b="20788"/>
          <a:stretch/>
        </p:blipFill>
        <p:spPr bwMode="auto">
          <a:xfrm>
            <a:off x="7206758" y="5666932"/>
            <a:ext cx="1800616" cy="1305594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26" y="8905705"/>
            <a:ext cx="4216903" cy="235156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9736" y="8919778"/>
            <a:ext cx="4087638" cy="235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87127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32</Words>
  <Application>Microsoft Office PowerPoint</Application>
  <PresentationFormat>A3 紙張 (297x420 公釐)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微軟正黑體</vt:lpstr>
      <vt:lpstr>新細明體</vt:lpstr>
      <vt:lpstr>Calibri</vt:lpstr>
      <vt:lpstr>Calibri Light</vt:lpstr>
      <vt:lpstr>Wingdings 2</vt:lpstr>
      <vt:lpstr>HDOfficeLightV0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姿樺</dc:creator>
  <cp:lastModifiedBy>user</cp:lastModifiedBy>
  <cp:revision>12</cp:revision>
  <dcterms:created xsi:type="dcterms:W3CDTF">2020-06-08T11:47:50Z</dcterms:created>
  <dcterms:modified xsi:type="dcterms:W3CDTF">2020-06-30T01:03:16Z</dcterms:modified>
</cp:coreProperties>
</file>